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Montserrat Light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  <p:embeddedFont>
      <p:font typeface="Poppi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PoppinsExtraBold-bold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MontserratLight-bold.fntdata"/><Relationship Id="rId16" Type="http://schemas.openxmlformats.org/officeDocument/2006/relationships/font" Target="fonts/MontserratLight-regular.fntdata"/><Relationship Id="rId19" Type="http://schemas.openxmlformats.org/officeDocument/2006/relationships/font" Target="fonts/MontserratLight-boldItalic.fntdata"/><Relationship Id="rId18" Type="http://schemas.openxmlformats.org/officeDocument/2006/relationships/font" Target="fonts/Montserrat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cbb6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cbb6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cbb60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cbb60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cbb60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cbb60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3cbb60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3cbb60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3fe7ca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3fe7c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3fe7cac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3fe7ca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NBZ9Ro6UKV8&amp;list=PLFIM0718LjIVuONHysfOK0ZtiqUWvrx4F" TargetMode="External"/><Relationship Id="rId6" Type="http://schemas.openxmlformats.org/officeDocument/2006/relationships/hyperlink" Target="https://www.youtube.com/watch?v=3U1AhjEf7DM" TargetMode="External"/><Relationship Id="rId7" Type="http://schemas.openxmlformats.org/officeDocument/2006/relationships/hyperlink" Target="https://www.petanikode.com/html-dasa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HTML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14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888" y="1605350"/>
            <a:ext cx="5804223" cy="3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813" y="1566025"/>
            <a:ext cx="6174373" cy="3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16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https://www.youtube.com/watch?v=NBZ9Ro6UKV8&amp;list=PLFIM0718LjIVuONHysfOK0ZtiqUWvrx4F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https://www.youtube.com/watch?v=3U1AhjEf7DM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https://www.petanikode.com/html-dasar/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00" y="1798149"/>
            <a:ext cx="4288651" cy="3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85950" y="1326300"/>
            <a:ext cx="83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 Buatlah tampilan html seperti di bawah ini (1 halaman aja, isi teks bebas dan warna bebas)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24375" y="1798150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Kesesuaian posisi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08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